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94" r:id="rId2"/>
    <p:sldId id="259" r:id="rId3"/>
    <p:sldId id="257" r:id="rId4"/>
    <p:sldId id="291" r:id="rId5"/>
    <p:sldId id="258" r:id="rId6"/>
    <p:sldId id="267" r:id="rId7"/>
    <p:sldId id="263" r:id="rId8"/>
    <p:sldId id="293" r:id="rId9"/>
    <p:sldId id="283" r:id="rId10"/>
    <p:sldId id="297" r:id="rId11"/>
    <p:sldId id="298" r:id="rId12"/>
    <p:sldId id="290" r:id="rId13"/>
    <p:sldId id="296" r:id="rId14"/>
    <p:sldId id="268" r:id="rId15"/>
    <p:sldId id="299" r:id="rId16"/>
    <p:sldId id="274" r:id="rId17"/>
    <p:sldId id="295" r:id="rId18"/>
    <p:sldId id="284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FD9A26-FFBB-F298-736A-9866BDBF517E}" name="BONIPHACE" initials="B" userId="BONIPHAC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ED12-DCE0-44E8-8E33-3C3D312C28F3}" type="datetimeFigureOut">
              <a:rPr lang="x-none" smtClean="0"/>
              <a:t>13/12/2024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8F72-8A58-426C-93E8-CD5CA7EBB0F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375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6354-3B05-4DDC-AC55-10A50120F49F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83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C881-DDA1-455D-91F0-C64BBB6B0E65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063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B328A-7C92-4090-A51E-9BA20C90B3BA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012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1E6B-DFF8-4D11-A54C-D05886E3C81E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790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B1DB-82F6-4307-9DF6-A8070C8CF353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558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5EF-72B4-4129-85D2-F0E30F0AE41E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036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C6FF-EF2A-40DC-90C4-8BDF01630CF7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097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D67D-3EAA-4A53-B599-7E65D9ED28DC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802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604D-9FBA-4960-B1AE-1158986FBADB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773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AB04A-267B-442D-85A2-92501999613D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853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8244-65C3-45B6-92E3-C727067AF584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779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B037-9D39-469C-9D6C-947520AB978E}" type="datetime8">
              <a:rPr lang="x-none" smtClean="0"/>
              <a:t>13/12/2024 11:18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98A64-E98A-441D-B01B-A32B08DA6A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542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3341" y="593876"/>
            <a:ext cx="7666892" cy="170175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Arial Black" panose="020B0A04020102020204" pitchFamily="34" charset="0"/>
              </a:rPr>
              <a:t>HALMASHAURI YA WILAYA YA BUKOBA</a:t>
            </a:r>
            <a:endParaRPr lang="en-US" sz="48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682" y="2911585"/>
            <a:ext cx="8637072" cy="977621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Maeneo</a:t>
            </a:r>
            <a:r>
              <a:rPr lang="en-US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ya</a:t>
            </a:r>
            <a:r>
              <a:rPr lang="en-US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uwekezaji</a:t>
            </a:r>
            <a:r>
              <a:rPr lang="en-US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katika</a:t>
            </a:r>
            <a:r>
              <a:rPr lang="en-US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Halmashauri</a:t>
            </a:r>
            <a:r>
              <a:rPr lang="en-US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ya</a:t>
            </a:r>
            <a:r>
              <a:rPr lang="en-US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W</a:t>
            </a:r>
            <a:r>
              <a:rPr lang="en-US" sz="32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ilaya</a:t>
            </a:r>
            <a:r>
              <a:rPr lang="en-US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ya</a:t>
            </a:r>
            <a:r>
              <a:rPr lang="en-US" sz="32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B</a:t>
            </a:r>
            <a:r>
              <a:rPr lang="en-US" sz="3200" b="1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ukoba</a:t>
            </a:r>
            <a:endParaRPr lang="en-US" sz="32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238" y="802374"/>
            <a:ext cx="1191318" cy="1284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3" y="802374"/>
            <a:ext cx="1191318" cy="1284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8" y="4713663"/>
            <a:ext cx="2749449" cy="1821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10" y="4713663"/>
            <a:ext cx="2821845" cy="1821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98" y="4713663"/>
            <a:ext cx="2515156" cy="1821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802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97" y="4713661"/>
            <a:ext cx="2794260" cy="182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36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en-GB" sz="2400" b="1" dirty="0" smtClean="0">
                <a:latin typeface="Arial Black" panose="020B0A04020102020204" pitchFamily="34" charset="0"/>
              </a:rPr>
              <a:t>MAENEO YA UWEKEZAJI KATIKA FUKWE YA BURUGO</a:t>
            </a:r>
            <a:endParaRPr lang="en-GB" sz="2400" b="1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83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0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latin typeface="Arial Black" panose="020B0A04020102020204" pitchFamily="34" charset="0"/>
              </a:rPr>
              <a:t>ENEO LA FUKWE YA BURUGO</a:t>
            </a:r>
            <a:endParaRPr lang="en-GB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4097"/>
            <a:ext cx="6569667" cy="469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36" y="4202546"/>
            <a:ext cx="3867863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35" y="1844096"/>
            <a:ext cx="3867863" cy="228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1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            ENEO LA FUKWE YA KABUHARA 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C:\Users\user\Desktop\ALKIBA\IMG-20241212-WA0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2288"/>
            <a:ext cx="10515600" cy="488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ENEO LA UWEKEZAJI KWENYE FUKWE YA KEMONDO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8194" name="Picture 2" descr="E:\DCIM\118D7000\DSC_8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0665"/>
            <a:ext cx="10515600" cy="463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FBD7B5-D459-CCC3-E878-0D869E9765F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SEKTA YA BIASHARA/ VIWANDA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847015-46C7-41F3-674E-9EA07C187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3" y="2015733"/>
            <a:ext cx="10622943" cy="37801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400" b="1" dirty="0" smtClean="0"/>
              <a:t>ENEO LA KEMONDO NA KATORO</a:t>
            </a:r>
            <a:endParaRPr lang="en-US" sz="2400" b="1" dirty="0"/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Maeneo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haya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yamekaa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katika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Mazingira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rafiki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kwa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ajili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Ujenzi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Viwanda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vya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kuchakata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Matunda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hasa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Nanasi,Parachichi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ndizi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Maeneo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engine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yaliyopangwa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kupimwa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ajili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Uwekezaji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Viwanda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vikubwa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Vidogo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yenye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ukubwa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hekari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takribani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50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pamoja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Burugo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Beach, Kata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Nyakato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Eneo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Kyamalange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Kata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Rubafu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eneo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la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Itahwa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Kangabusharo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Kata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Karabagaine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</a:t>
            </a:r>
            <a:endParaRPr lang="x-non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GB" sz="2400" b="1" dirty="0" smtClean="0">
                <a:latin typeface="Arial Black" panose="020B0A04020102020204" pitchFamily="34" charset="0"/>
              </a:rPr>
              <a:t>MAENEO YA UWEKEZAJI KYAMALANGE</a:t>
            </a:r>
            <a:endParaRPr lang="en-GB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796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0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08B1A-6275-092C-D6AF-F155E114F31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SEKTA YA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UVUVI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10B3F-FBA9-E593-5202-142715425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72528"/>
            <a:ext cx="9603275" cy="36938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Halmashauri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mraba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284.4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zinazoweza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kuwekezwa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katika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uvuvi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utalii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Halmashauri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imetenga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maeneo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Rubafu,Igabiro,Rushala,Rukoijo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Marehe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ajili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Ufugaji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Samaki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kutumia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Vizimba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endParaRPr lang="x-non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36" y="411308"/>
            <a:ext cx="10515600" cy="13255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ENEO LA UWEKEZAJI MWALO WA      RUSHALA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7170" name="Picture 2" descr="E:\DCIM\118D7000\DSC_8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6" y="1899138"/>
            <a:ext cx="10515600" cy="449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762315"/>
            <a:ext cx="9603275" cy="82733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UWEKEZAJI KATIKA SEKTA YA ELIMU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872913" cy="345061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Serikali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inaendelea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ujenzi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wa</a:t>
            </a:r>
            <a:r>
              <a:rPr lang="en-US" sz="2600" dirty="0" smtClean="0">
                <a:solidFill>
                  <a:srgbClr val="002060"/>
                </a:solidFill>
              </a:rPr>
              <a:t> Chuo </a:t>
            </a:r>
            <a:r>
              <a:rPr lang="en-US" sz="2600" dirty="0" err="1" smtClean="0">
                <a:solidFill>
                  <a:srgbClr val="002060"/>
                </a:solidFill>
              </a:rPr>
              <a:t>Kikuu</a:t>
            </a:r>
            <a:r>
              <a:rPr lang="en-US" sz="2600" dirty="0" smtClean="0">
                <a:solidFill>
                  <a:srgbClr val="002060"/>
                </a:solidFill>
              </a:rPr>
              <a:t> cha Dar </a:t>
            </a:r>
            <a:r>
              <a:rPr lang="en-US" sz="2600" dirty="0" err="1" smtClean="0">
                <a:solidFill>
                  <a:srgbClr val="002060"/>
                </a:solidFill>
              </a:rPr>
              <a:t>Es</a:t>
            </a:r>
            <a:r>
              <a:rPr lang="en-US" sz="2600" dirty="0" smtClean="0">
                <a:solidFill>
                  <a:srgbClr val="002060"/>
                </a:solidFill>
              </a:rPr>
              <a:t> Salaam </a:t>
            </a:r>
            <a:r>
              <a:rPr lang="en-US" sz="2600" dirty="0" err="1" smtClean="0">
                <a:solidFill>
                  <a:srgbClr val="002060"/>
                </a:solidFill>
              </a:rPr>
              <a:t>tawi</a:t>
            </a:r>
            <a:r>
              <a:rPr lang="en-US" sz="2600" dirty="0" smtClean="0">
                <a:solidFill>
                  <a:srgbClr val="002060"/>
                </a:solidFill>
              </a:rPr>
              <a:t> la </a:t>
            </a:r>
            <a:r>
              <a:rPr lang="en-US" sz="2600" dirty="0" err="1" smtClean="0">
                <a:solidFill>
                  <a:srgbClr val="002060"/>
                </a:solidFill>
              </a:rPr>
              <a:t>Kagera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katika</a:t>
            </a:r>
            <a:r>
              <a:rPr lang="en-US" sz="2600" dirty="0" smtClean="0">
                <a:solidFill>
                  <a:srgbClr val="002060"/>
                </a:solidFill>
              </a:rPr>
              <a:t> Kata </a:t>
            </a:r>
            <a:r>
              <a:rPr lang="en-US" sz="2600" dirty="0" err="1" smtClean="0">
                <a:solidFill>
                  <a:srgbClr val="002060"/>
                </a:solidFill>
              </a:rPr>
              <a:t>ya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Karabagaine</a:t>
            </a:r>
            <a:r>
              <a:rPr lang="en-US" sz="2600" dirty="0" smtClean="0">
                <a:solidFill>
                  <a:srgbClr val="002060"/>
                </a:solidFill>
              </a:rPr>
              <a:t>,  </a:t>
            </a:r>
            <a:r>
              <a:rPr lang="en-US" sz="2600" dirty="0" err="1" smtClean="0">
                <a:solidFill>
                  <a:srgbClr val="002060"/>
                </a:solidFill>
              </a:rPr>
              <a:t>Ujenzi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huu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Fursa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kwa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uwekezaji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katika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Ujenzi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wa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Miundombinu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y</a:t>
            </a:r>
            <a:r>
              <a:rPr lang="en-US" sz="2600" dirty="0" err="1" smtClean="0">
                <a:solidFill>
                  <a:srgbClr val="002060"/>
                </a:solidFill>
              </a:rPr>
              <a:t>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Hosteli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kwa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ajili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ya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wanachuo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zaidi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ya</a:t>
            </a:r>
            <a:r>
              <a:rPr lang="en-US" sz="2600" b="1" dirty="0" smtClean="0">
                <a:solidFill>
                  <a:srgbClr val="002060"/>
                </a:solidFill>
              </a:rPr>
              <a:t> 10,000 </a:t>
            </a:r>
            <a:r>
              <a:rPr lang="en-US" sz="2600" dirty="0" err="1" smtClean="0">
                <a:solidFill>
                  <a:srgbClr val="002060"/>
                </a:solidFill>
              </a:rPr>
              <a:t>wanaotarajiwa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kuanza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masomo</a:t>
            </a:r>
            <a:r>
              <a:rPr lang="en-US" sz="26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600" dirty="0" err="1" smtClean="0">
                <a:solidFill>
                  <a:srgbClr val="002060"/>
                </a:solidFill>
              </a:rPr>
              <a:t>Halmashauri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imepanga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Kupima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viwanja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kwa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ajili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ya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matumizi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mbambali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ikiwemo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Hoteli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Makazi,Biashara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</a:rPr>
              <a:t>Huduma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za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Kijamii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kama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Ujenzi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wa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Shule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na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Zahanati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katika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maeneo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</a:rPr>
              <a:t>hayo</a:t>
            </a:r>
            <a:r>
              <a:rPr lang="en-US" sz="2600" dirty="0" smtClean="0">
                <a:solidFill>
                  <a:srgbClr val="002060"/>
                </a:solidFill>
              </a:rPr>
              <a:t>. </a:t>
            </a:r>
            <a:endParaRPr lang="en-US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MAENEO YALIYOPANGWA NA KUPIMWA ENEO LA CHUO KIKUU (UDSM) KAMPASI YA KAGERA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9068"/>
            <a:ext cx="10515600" cy="4841114"/>
          </a:xfrm>
        </p:spPr>
      </p:pic>
    </p:spTree>
    <p:extLst>
      <p:ext uri="{BB962C8B-B14F-4D97-AF65-F5344CB8AC3E}">
        <p14:creationId xmlns:p14="http://schemas.microsoft.com/office/powerpoint/2010/main" val="25761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270F8-0A00-548A-D12E-9865C216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RAMANI YA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HALMASHAURI YA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WILAYA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BUKOBA.</a:t>
            </a:r>
            <a:endParaRPr lang="x-none" sz="2400" dirty="0">
              <a:latin typeface="Arial Black" panose="020B0A04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45" y="1827516"/>
            <a:ext cx="9615055" cy="4347556"/>
          </a:xfrm>
        </p:spPr>
      </p:pic>
    </p:spTree>
    <p:extLst>
      <p:ext uri="{BB962C8B-B14F-4D97-AF65-F5344CB8AC3E}">
        <p14:creationId xmlns:p14="http://schemas.microsoft.com/office/powerpoint/2010/main" val="33312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HATUA MBALIMBALI ZA UJENZI UDSM-KAGERA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9443"/>
            <a:ext cx="5396345" cy="490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5" y="1779444"/>
            <a:ext cx="5036126" cy="246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4" y="4248728"/>
            <a:ext cx="503612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7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2F239-9514-D96A-441F-C31CEBCB4BC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UTANGULIZI</a:t>
            </a:r>
            <a:endParaRPr lang="x-none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0CD8C-23B2-17C5-7E2D-80F6CD7F8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2015733"/>
            <a:ext cx="10789919" cy="347066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220000"/>
              </a:lnSpc>
              <a:buNone/>
              <a:tabLst>
                <a:tab pos="3017520" algn="ctr"/>
              </a:tabLst>
            </a:pPr>
            <a:r>
              <a:rPr lang="en-US" sz="8000" b="1" dirty="0" err="1">
                <a:latin typeface="Trebuchet MS" pitchFamily="34" charset="0"/>
              </a:rPr>
              <a:t>Halmashauri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ya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Wilaya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Bukoba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ni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miongoni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mwa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Halmashauri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nane</a:t>
            </a:r>
            <a:r>
              <a:rPr lang="en-US" sz="8000" b="1" dirty="0">
                <a:latin typeface="Trebuchet MS" pitchFamily="34" charset="0"/>
              </a:rPr>
              <a:t> (8) </a:t>
            </a:r>
            <a:r>
              <a:rPr lang="en-US" sz="8000" b="1" dirty="0" err="1">
                <a:latin typeface="Trebuchet MS" pitchFamily="34" charset="0"/>
              </a:rPr>
              <a:t>zinazounda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Mkoa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wa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Kagera</a:t>
            </a:r>
            <a:r>
              <a:rPr lang="en-US" sz="8000" b="1" dirty="0">
                <a:latin typeface="Trebuchet MS" pitchFamily="34" charset="0"/>
              </a:rPr>
              <a:t>, </a:t>
            </a:r>
            <a:r>
              <a:rPr lang="en-US" sz="8000" b="1" dirty="0" err="1">
                <a:latin typeface="Trebuchet MS" pitchFamily="34" charset="0"/>
              </a:rPr>
              <a:t>kiutawala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ina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Tarafa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nne</a:t>
            </a:r>
            <a:r>
              <a:rPr lang="en-US" sz="8000" b="1" dirty="0">
                <a:latin typeface="Trebuchet MS" pitchFamily="34" charset="0"/>
              </a:rPr>
              <a:t> 4), Kata 29, </a:t>
            </a:r>
            <a:r>
              <a:rPr lang="en-US" sz="8000" b="1" dirty="0" err="1">
                <a:latin typeface="Trebuchet MS" pitchFamily="34" charset="0"/>
              </a:rPr>
              <a:t>Vijiji</a:t>
            </a:r>
            <a:r>
              <a:rPr lang="en-US" sz="8000" b="1" dirty="0">
                <a:latin typeface="Trebuchet MS" pitchFamily="34" charset="0"/>
              </a:rPr>
              <a:t> 94 </a:t>
            </a:r>
            <a:r>
              <a:rPr lang="en-US" sz="8000" b="1" dirty="0" err="1">
                <a:latin typeface="Trebuchet MS" pitchFamily="34" charset="0"/>
              </a:rPr>
              <a:t>na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Vitongoji</a:t>
            </a:r>
            <a:r>
              <a:rPr lang="en-US" sz="8000" b="1" dirty="0">
                <a:latin typeface="Trebuchet MS" pitchFamily="34" charset="0"/>
              </a:rPr>
              <a:t> 515, </a:t>
            </a:r>
            <a:r>
              <a:rPr lang="en-US" sz="8000" b="1" dirty="0" err="1">
                <a:latin typeface="Trebuchet MS" pitchFamily="34" charset="0"/>
              </a:rPr>
              <a:t>ina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ukubwa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wa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kilomita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za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mraba</a:t>
            </a:r>
            <a:r>
              <a:rPr lang="en-US" sz="8000" b="1" dirty="0">
                <a:latin typeface="Trebuchet MS" pitchFamily="34" charset="0"/>
              </a:rPr>
              <a:t> 2,844, </a:t>
            </a:r>
            <a:r>
              <a:rPr lang="en-US" sz="8000" b="1" dirty="0" err="1">
                <a:latin typeface="Trebuchet MS" pitchFamily="34" charset="0"/>
              </a:rPr>
              <a:t>Kutokana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na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matokeo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ya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Sensa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ya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Watu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na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Makazi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ya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Mwaka</a:t>
            </a:r>
            <a:r>
              <a:rPr lang="en-US" sz="8000" b="1" dirty="0">
                <a:latin typeface="Trebuchet MS" pitchFamily="34" charset="0"/>
              </a:rPr>
              <a:t> 2022 </a:t>
            </a:r>
            <a:r>
              <a:rPr lang="en-US" sz="8000" b="1" dirty="0" err="1">
                <a:latin typeface="Trebuchet MS" pitchFamily="34" charset="0"/>
              </a:rPr>
              <a:t>yalibainisha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kwamba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Halmashauri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ya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Wilaya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Bukoba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ina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jumla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ya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watu</a:t>
            </a:r>
            <a:r>
              <a:rPr lang="en-US" sz="8000" b="1" dirty="0">
                <a:latin typeface="Trebuchet MS" pitchFamily="34" charset="0"/>
              </a:rPr>
              <a:t> 322,448 </a:t>
            </a:r>
            <a:r>
              <a:rPr lang="en-US" sz="8000" b="1" dirty="0" err="1">
                <a:latin typeface="Trebuchet MS" pitchFamily="34" charset="0"/>
              </a:rPr>
              <a:t>kati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yao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Wanaume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ni</a:t>
            </a:r>
            <a:r>
              <a:rPr lang="en-US" sz="8000" b="1" dirty="0">
                <a:latin typeface="Trebuchet MS" pitchFamily="34" charset="0"/>
              </a:rPr>
              <a:t> 156,788 </a:t>
            </a:r>
            <a:r>
              <a:rPr lang="en-US" sz="8000" b="1" dirty="0" err="1">
                <a:latin typeface="Trebuchet MS" pitchFamily="34" charset="0"/>
              </a:rPr>
              <a:t>na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Wanawake</a:t>
            </a:r>
            <a:r>
              <a:rPr lang="en-US" sz="8000" b="1" dirty="0">
                <a:latin typeface="Trebuchet MS" pitchFamily="34" charset="0"/>
              </a:rPr>
              <a:t> </a:t>
            </a:r>
            <a:r>
              <a:rPr lang="en-US" sz="8000" b="1" dirty="0" err="1">
                <a:latin typeface="Trebuchet MS" pitchFamily="34" charset="0"/>
              </a:rPr>
              <a:t>ni</a:t>
            </a:r>
            <a:r>
              <a:rPr lang="en-US" sz="8000" b="1" dirty="0">
                <a:latin typeface="Trebuchet MS" pitchFamily="34" charset="0"/>
              </a:rPr>
              <a:t> 165,660. </a:t>
            </a:r>
          </a:p>
          <a:p>
            <a:pPr marL="0" indent="0">
              <a:lnSpc>
                <a:spcPct val="220000"/>
              </a:lnSpc>
              <a:buNone/>
              <a:tabLst>
                <a:tab pos="3017520" algn="ctr"/>
              </a:tabLst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382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HALI YA HEWA KWA HALMASHAURI YA WILAYA YA BUKOBA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w-KE" altLang="x-non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Wilaya </a:t>
            </a:r>
            <a:r>
              <a:rPr lang="sw-KE" altLang="x-none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inapata mvua za muda mfupi na muda mrefu kwa mwaka.</a:t>
            </a: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sw-KE" altLang="x-none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Aina hii ya hali ya hewa huruhusu wakulima kulima na </a:t>
            </a:r>
            <a:r>
              <a:rPr lang="sw-KE" altLang="x-non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kuzalisha  mazao ya kutosha </a:t>
            </a:r>
            <a:r>
              <a:rPr lang="sw-KE" altLang="x-none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karibu mwaka mzima na kufanya wilaya kupata chakula cha kutosha. </a:t>
            </a: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sw-KE" altLang="x-none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Upatikanaji wa mvua ni kati ya </a:t>
            </a:r>
            <a:r>
              <a:rPr lang="sw-KE" altLang="x-non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900mm </a:t>
            </a:r>
            <a:r>
              <a:rPr lang="sw-KE" altLang="x-none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hadi 1400mm</a:t>
            </a:r>
            <a:endParaRPr lang="en-US" sz="26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EF9EE-D17B-19FD-6FB2-9C3127A85A3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SEKTA YA KILIMO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D1CFE2-08F8-E242-38DD-7F68EC0D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344059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Halmashauri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imetenga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hekta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5,556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katika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maeneo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tingatinga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mabonde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ajili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uwekezaji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katika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kilimo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Mpunga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ambazo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zimegawanyika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katika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maeneo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mbalimbali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Kata.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Halmashauri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maeneo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yanayofaa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kwa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kilimo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Biashara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Kahawa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Migomba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(Block Farming)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katika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maeneo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ya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Kata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Bujugo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(Ha 400),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Rukoma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,(Ha 215) 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Nyakibimbili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, (Ha300),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Rubafu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(Ha170),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Kibirirzi</a:t>
            </a:r>
            <a:r>
              <a:rPr lang="en-US" sz="9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Kaibanja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Tahoma" panose="020B0604030504040204" pitchFamily="34" charset="0"/>
                <a:cs typeface="Tahoma" panose="020B0604030504040204" pitchFamily="34" charset="0"/>
              </a:rPr>
              <a:t> (Ha 600)</a:t>
            </a:r>
            <a:endParaRPr lang="en-US" sz="9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x-none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819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37E78-C454-22E7-EB03-BE6E966EFF4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en-US" sz="2400" b="1" cap="none" dirty="0" smtClean="0">
                <a:latin typeface="Arial Black" panose="020B0A04020102020204" pitchFamily="34" charset="0"/>
              </a:rPr>
              <a:t>ENEO LA UWEKEZAJI KWA AJILI YA KILIMO CHA MPUNGA  KWENYE UKINGO WA MTO NGONO ILIYOPO KATA YA NYAKIBIMBILI.</a:t>
            </a:r>
            <a:endParaRPr lang="x-none" sz="24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D79E1F-F190-E08A-32EF-071DE858A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3" y="1904622"/>
            <a:ext cx="12054176" cy="4148860"/>
          </a:xfrm>
        </p:spPr>
        <p:txBody>
          <a:bodyPr/>
          <a:lstStyle/>
          <a:p>
            <a:endParaRPr lang="en-US" dirty="0"/>
          </a:p>
          <a:p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92D252-0D6F-C616-C5AD-5C1A04965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85070"/>
            <a:ext cx="10515600" cy="4654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9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5AD49-86D5-250B-319C-C97AA0A0F1C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SEKTA YA UTALII</a:t>
            </a:r>
            <a:endParaRPr lang="x-non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C7BFAD-359C-AD98-9133-E72ED1FC1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79541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UWEKEZAJI KATIKA KISIWA CHA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KISHAKA</a:t>
            </a:r>
            <a:endParaRPr lang="en-US" dirty="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rebuchet MS" pitchFamily="34" charset="0"/>
              </a:rPr>
              <a:t>Halmashauri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Wilaya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ya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Bukoba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ina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kisiwa</a:t>
            </a:r>
            <a:r>
              <a:rPr lang="en-US" dirty="0" smtClean="0">
                <a:latin typeface="Trebuchet MS" pitchFamily="34" charset="0"/>
              </a:rPr>
              <a:t>  cha </a:t>
            </a:r>
            <a:r>
              <a:rPr lang="en-US" dirty="0" err="1" smtClean="0">
                <a:latin typeface="Trebuchet MS" pitchFamily="34" charset="0"/>
              </a:rPr>
              <a:t>Kishaka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kilichopo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kata </a:t>
            </a:r>
            <a:r>
              <a:rPr lang="en-US" dirty="0" err="1" smtClean="0">
                <a:latin typeface="Trebuchet MS" pitchFamily="34" charset="0"/>
              </a:rPr>
              <a:t>Kanyangereko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chenye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ukubwa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wa</a:t>
            </a:r>
            <a:r>
              <a:rPr lang="en-US" dirty="0" smtClean="0">
                <a:latin typeface="Trebuchet MS" pitchFamily="34" charset="0"/>
              </a:rPr>
              <a:t>   </a:t>
            </a:r>
            <a:r>
              <a:rPr lang="en-US" dirty="0" err="1" smtClean="0">
                <a:latin typeface="Trebuchet MS" pitchFamily="34" charset="0"/>
              </a:rPr>
              <a:t>ekari</a:t>
            </a:r>
            <a:r>
              <a:rPr lang="en-US" dirty="0" smtClean="0">
                <a:latin typeface="Trebuchet MS" pitchFamily="34" charset="0"/>
              </a:rPr>
              <a:t> 378 </a:t>
            </a:r>
            <a:endParaRPr lang="en-US" dirty="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rebuchet MS" pitchFamily="34" charset="0"/>
              </a:rPr>
              <a:t>Kisiwa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hiki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kinafaa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kwenye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Uwekezaji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wa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Hoteli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za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Kitalii</a:t>
            </a:r>
            <a:r>
              <a:rPr lang="en-US" dirty="0" smtClean="0">
                <a:latin typeface="Trebuchet MS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Trebuchet MS" pitchFamily="34" charset="0"/>
              </a:rPr>
              <a:t>Uwekezaji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wa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Viumbe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Hai</a:t>
            </a:r>
            <a:r>
              <a:rPr lang="en-US" dirty="0" smtClean="0">
                <a:latin typeface="Trebuchet MS" pitchFamily="34" charset="0"/>
              </a:rPr>
              <a:t> (ZOO)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Ufugaji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wa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dirty="0" err="1" smtClean="0">
                <a:latin typeface="Trebuchet MS" pitchFamily="34" charset="0"/>
              </a:rPr>
              <a:t>Nyuki</a:t>
            </a:r>
            <a:endParaRPr lang="en-US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SEHEMU YA KISIWA CHA KISHAKA 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5124" name="Picture 4" descr="C:\Users\user\Desktop\ALKIBA\IMG-20241212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1524"/>
            <a:ext cx="10515600" cy="481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UWEKEZAJI KATIKA MAENEO YA FUKWE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Halmashauri</a:t>
            </a:r>
            <a:r>
              <a:rPr lang="en-US" sz="2800" dirty="0" smtClean="0"/>
              <a:t> </a:t>
            </a:r>
            <a:r>
              <a:rPr lang="en-US" sz="2800" dirty="0" err="1" smtClean="0"/>
              <a:t>inayo</a:t>
            </a:r>
            <a:r>
              <a:rPr lang="en-US" sz="2800" dirty="0" smtClean="0"/>
              <a:t> </a:t>
            </a:r>
            <a:r>
              <a:rPr lang="en-US" sz="2800" dirty="0" err="1" smtClean="0"/>
              <a:t>Maeneo</a:t>
            </a:r>
            <a:r>
              <a:rPr lang="en-US" sz="2800" dirty="0" smtClean="0"/>
              <a:t> </a:t>
            </a:r>
            <a:r>
              <a:rPr lang="en-US" sz="2800" dirty="0" err="1" smtClean="0"/>
              <a:t>yenye</a:t>
            </a:r>
            <a:r>
              <a:rPr lang="en-US" sz="2800" dirty="0" smtClean="0"/>
              <a:t> </a:t>
            </a:r>
            <a:r>
              <a:rPr lang="en-US" sz="2800" dirty="0" err="1" smtClean="0"/>
              <a:t>Fukwe</a:t>
            </a:r>
            <a:r>
              <a:rPr lang="en-US" sz="2800" dirty="0" smtClean="0"/>
              <a:t> (Beaches) </a:t>
            </a:r>
            <a:r>
              <a:rPr lang="en-US" sz="2800" dirty="0" err="1" smtClean="0"/>
              <a:t>zinazoweza</a:t>
            </a:r>
            <a:r>
              <a:rPr lang="en-US" sz="2800" dirty="0" smtClean="0"/>
              <a:t> </a:t>
            </a:r>
            <a:r>
              <a:rPr lang="en-US" sz="2800" dirty="0" err="1" smtClean="0"/>
              <a:t>kuboreshwa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/>
              <a:t>k</a:t>
            </a:r>
            <a:r>
              <a:rPr lang="en-US" sz="2800" dirty="0" err="1" smtClean="0"/>
              <a:t>uwa</a:t>
            </a:r>
            <a:r>
              <a:rPr lang="en-US" sz="2800" dirty="0" smtClean="0"/>
              <a:t> </a:t>
            </a:r>
            <a:r>
              <a:rPr lang="en-US" sz="2800" dirty="0" err="1" smtClean="0"/>
              <a:t>sehemu</a:t>
            </a:r>
            <a:r>
              <a:rPr lang="en-US" sz="2800" dirty="0" smtClean="0"/>
              <a:t> </a:t>
            </a:r>
            <a:r>
              <a:rPr lang="en-US" sz="2800" dirty="0" err="1" smtClean="0"/>
              <a:t>ya</a:t>
            </a:r>
            <a:r>
              <a:rPr lang="en-US" sz="2800" dirty="0" smtClean="0"/>
              <a:t> </a:t>
            </a:r>
            <a:r>
              <a:rPr lang="en-US" sz="2800" dirty="0" err="1"/>
              <a:t>v</a:t>
            </a:r>
            <a:r>
              <a:rPr lang="en-US" sz="2800" dirty="0" err="1" smtClean="0"/>
              <a:t>ivutio</a:t>
            </a:r>
            <a:r>
              <a:rPr lang="en-US" sz="2800" dirty="0" smtClean="0"/>
              <a:t> </a:t>
            </a:r>
            <a:r>
              <a:rPr lang="en-US" sz="2800" dirty="0" err="1" smtClean="0"/>
              <a:t>vya</a:t>
            </a:r>
            <a:r>
              <a:rPr lang="en-US" sz="2800" dirty="0" smtClean="0"/>
              <a:t> </a:t>
            </a:r>
            <a:r>
              <a:rPr lang="en-US" sz="2800" dirty="0" err="1" smtClean="0"/>
              <a:t>Utalii</a:t>
            </a:r>
            <a:r>
              <a:rPr lang="en-US" sz="2800" dirty="0" smtClean="0"/>
              <a:t> </a:t>
            </a:r>
            <a:r>
              <a:rPr lang="en-US" sz="2800" dirty="0" err="1" smtClean="0"/>
              <a:t>wa</a:t>
            </a:r>
            <a:r>
              <a:rPr lang="en-US" sz="2800" dirty="0" smtClean="0"/>
              <a:t> </a:t>
            </a:r>
            <a:r>
              <a:rPr lang="en-US" sz="2800" dirty="0" err="1"/>
              <a:t>n</a:t>
            </a:r>
            <a:r>
              <a:rPr lang="en-US" sz="2800" dirty="0" err="1" smtClean="0"/>
              <a:t>dani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/>
              <a:t>n</a:t>
            </a:r>
            <a:r>
              <a:rPr lang="en-US" sz="2800" dirty="0" err="1" smtClean="0"/>
              <a:t>je</a:t>
            </a:r>
            <a:r>
              <a:rPr lang="en-US" sz="2800" dirty="0" smtClean="0"/>
              <a:t>. </a:t>
            </a:r>
            <a:r>
              <a:rPr lang="en-US" sz="2800" dirty="0" err="1" smtClean="0"/>
              <a:t>Maeneo</a:t>
            </a:r>
            <a:r>
              <a:rPr lang="en-US" sz="2800" dirty="0" smtClean="0"/>
              <a:t> </a:t>
            </a:r>
            <a:r>
              <a:rPr lang="en-US" sz="2800" dirty="0" err="1" smtClean="0"/>
              <a:t>haya</a:t>
            </a:r>
            <a:r>
              <a:rPr lang="en-US" sz="2800" dirty="0" smtClean="0"/>
              <a:t> </a:t>
            </a:r>
            <a:r>
              <a:rPr lang="en-US" sz="2800" dirty="0" err="1" smtClean="0"/>
              <a:t>ni</a:t>
            </a:r>
            <a:r>
              <a:rPr lang="en-US" sz="2800" dirty="0" smtClean="0"/>
              <a:t> </a:t>
            </a:r>
            <a:r>
              <a:rPr lang="en-US" sz="2800" dirty="0" err="1" smtClean="0"/>
              <a:t>pamoja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/>
              <a:t>;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Fukwe</a:t>
            </a:r>
            <a:r>
              <a:rPr lang="en-US" sz="2800" dirty="0" smtClean="0"/>
              <a:t> </a:t>
            </a:r>
            <a:r>
              <a:rPr lang="en-US" sz="2800" dirty="0" err="1" smtClean="0"/>
              <a:t>ya</a:t>
            </a:r>
            <a:r>
              <a:rPr lang="en-US" sz="2800" dirty="0" smtClean="0"/>
              <a:t> </a:t>
            </a:r>
            <a:r>
              <a:rPr lang="en-US" sz="2800" dirty="0" err="1" smtClean="0"/>
              <a:t>Kabuhara</a:t>
            </a:r>
            <a:r>
              <a:rPr lang="en-US" sz="2800" dirty="0" smtClean="0"/>
              <a:t> 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Fukwe</a:t>
            </a:r>
            <a:r>
              <a:rPr lang="en-US" sz="2800" dirty="0" smtClean="0"/>
              <a:t> </a:t>
            </a:r>
            <a:r>
              <a:rPr lang="en-US" sz="2800" dirty="0" err="1" smtClean="0"/>
              <a:t>ya</a:t>
            </a:r>
            <a:r>
              <a:rPr lang="en-US" sz="2800" dirty="0" smtClean="0"/>
              <a:t> </a:t>
            </a:r>
            <a:r>
              <a:rPr lang="en-US" sz="2800" dirty="0" err="1" smtClean="0"/>
              <a:t>Kemondo</a:t>
            </a:r>
            <a:r>
              <a:rPr lang="en-US" sz="2800" dirty="0" smtClean="0"/>
              <a:t>,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Fukwe</a:t>
            </a:r>
            <a:r>
              <a:rPr lang="en-US" sz="2800" dirty="0" smtClean="0"/>
              <a:t> </a:t>
            </a:r>
            <a:r>
              <a:rPr lang="en-US" sz="2800" dirty="0" err="1" smtClean="0"/>
              <a:t>ya</a:t>
            </a:r>
            <a:r>
              <a:rPr lang="en-US" sz="2800" dirty="0" smtClean="0"/>
              <a:t> </a:t>
            </a:r>
            <a:r>
              <a:rPr lang="en-US" sz="2800" dirty="0" err="1" smtClean="0"/>
              <a:t>Burugo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585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Tahoma</vt:lpstr>
      <vt:lpstr>Times New Roman</vt:lpstr>
      <vt:lpstr>Trebuchet MS</vt:lpstr>
      <vt:lpstr>Wingdings</vt:lpstr>
      <vt:lpstr>Office Theme</vt:lpstr>
      <vt:lpstr>HALMASHAURI YA WILAYA YA BUKOBA</vt:lpstr>
      <vt:lpstr>RAMANI YA  HALMASHAURI YA WILAYA BUKOBA.</vt:lpstr>
      <vt:lpstr>UTANGULIZI</vt:lpstr>
      <vt:lpstr>HALI YA HEWA KWA HALMASHAURI YA WILAYA YA BUKOBA</vt:lpstr>
      <vt:lpstr>SEKTA YA KILIMO</vt:lpstr>
      <vt:lpstr>ENEO LA UWEKEZAJI KWA AJILI YA KILIMO CHA MPUNGA  KWENYE UKINGO WA MTO NGONO ILIYOPO KATA YA NYAKIBIMBILI.</vt:lpstr>
      <vt:lpstr>SEKTA YA UTALII</vt:lpstr>
      <vt:lpstr>SEHEMU YA KISIWA CHA KISHAKA </vt:lpstr>
      <vt:lpstr>UWEKEZAJI KATIKA MAENEO YA FUKWE</vt:lpstr>
      <vt:lpstr>MAENEO YA UWEKEZAJI KATIKA FUKWE YA BURUGO</vt:lpstr>
      <vt:lpstr>ENEO LA FUKWE YA BURUGO</vt:lpstr>
      <vt:lpstr>            ENEO LA FUKWE YA KABUHARA </vt:lpstr>
      <vt:lpstr>ENEO LA UWEKEZAJI KWENYE FUKWE YA KEMONDO</vt:lpstr>
      <vt:lpstr>SEKTA YA BIASHARA/ VIWANDA</vt:lpstr>
      <vt:lpstr>MAENEO YA UWEKEZAJI KYAMALANGE</vt:lpstr>
      <vt:lpstr>SEKTA YA UVUVI</vt:lpstr>
      <vt:lpstr>ENEO LA UWEKEZAJI MWALO WA      RUSHALA</vt:lpstr>
      <vt:lpstr>UWEKEZAJI KATIKA SEKTA YA ELIMU</vt:lpstr>
      <vt:lpstr>MAENEO YALIYOPANGWA NA KUPIMWA ENEO LA CHUO KIKUU (UDSM) KAMPASI YA KAGERA</vt:lpstr>
      <vt:lpstr>HATUA MBALIMBALI ZA UJENZI UDSM-KAGERA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MAENEO YA UWEKEZAJI WILAYA YA NGARA</dc:title>
  <dc:creator>BONIPHACE</dc:creator>
  <cp:lastModifiedBy>HP</cp:lastModifiedBy>
  <cp:revision>52</cp:revision>
  <dcterms:created xsi:type="dcterms:W3CDTF">2023-11-22T07:03:28Z</dcterms:created>
  <dcterms:modified xsi:type="dcterms:W3CDTF">2024-12-13T09:31:34Z</dcterms:modified>
</cp:coreProperties>
</file>